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  <p:sldId id="277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19DA809-E0D1-4247-84BD-6E18BB62DA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Bilancio di previsione </a:t>
            </a:r>
            <a:br>
              <a:rPr lang="it-IT" dirty="0"/>
            </a:br>
            <a:r>
              <a:rPr lang="it-IT" dirty="0"/>
              <a:t>2023-2025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24A691AA-7DDA-41EE-A83C-900022397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5194" y="305092"/>
            <a:ext cx="2666999" cy="1674628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9AB23868-3168-4C9B-A765-C3A52EDF4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461" y="4181383"/>
            <a:ext cx="3770675" cy="250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1136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3A17442E-89F6-5937-F3A8-662249DE9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93" y="213360"/>
            <a:ext cx="10226350" cy="656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6307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6150FFF6-3520-BB22-4C01-982C2BF6A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335" y="113725"/>
            <a:ext cx="9722498" cy="621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3189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80A56CB4-7FD6-5808-260F-FE40519BE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269" y="220980"/>
            <a:ext cx="8532301" cy="641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2648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E5DC5D29-EA48-62A7-B576-CAE20FA2A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13" y="301544"/>
            <a:ext cx="9881118" cy="623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65742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B38A72C3-BF7A-4A25-1634-827EAAA69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59" y="95250"/>
            <a:ext cx="10039739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4601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0B17D13B-6D90-D1A2-4F67-8A6687473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367" y="426720"/>
            <a:ext cx="9713168" cy="628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6814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C4447F1F-7337-BABA-5DE3-2F80F6542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641" y="307911"/>
            <a:ext cx="9318423" cy="637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4922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67343783-3E0F-9BE8-1557-69FEFF5D3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643812"/>
            <a:ext cx="10748142" cy="524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319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90A9992D-85B6-18F6-E6E1-FB6105F02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665" y="457199"/>
            <a:ext cx="9815804" cy="616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3714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AD0EBBE3-1D4A-5C3D-0DFE-C3A15CC54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327" y="429208"/>
            <a:ext cx="9800039" cy="5906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940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D2A4739A-06E5-21EE-A2B4-3F4172C74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59" y="204915"/>
            <a:ext cx="10186812" cy="613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3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CB820EEA-3039-216A-7FDE-56DD341F1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385" y="350520"/>
            <a:ext cx="10133044" cy="638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832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DFDAE476-8EF5-C603-31B9-1FFB6A8CF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92" y="182716"/>
            <a:ext cx="10226350" cy="6675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0267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97DD2D1C-76DA-ED4F-83B8-0A057EC2D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738" y="559837"/>
            <a:ext cx="9798025" cy="543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2817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094A2A59-2C02-1889-46F4-B1F6D01C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981" y="11430"/>
            <a:ext cx="9293288" cy="6835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769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59609D35-36CF-35F8-E090-5BE843B56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641" y="0"/>
            <a:ext cx="94052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35819198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440</TotalTime>
  <Words>3</Words>
  <Application>Microsoft Office PowerPoint</Application>
  <PresentationFormat>Personalizzato</PresentationFormat>
  <Paragraphs>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Goccia</vt:lpstr>
      <vt:lpstr>Bilancio di previsione  2023-2025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di previsione  2022-2024</dc:title>
  <dc:creator>Asia Benedetti</dc:creator>
  <cp:lastModifiedBy>mcerri</cp:lastModifiedBy>
  <cp:revision>8</cp:revision>
  <dcterms:created xsi:type="dcterms:W3CDTF">2022-01-11T15:06:25Z</dcterms:created>
  <dcterms:modified xsi:type="dcterms:W3CDTF">2025-07-10T13:43:08Z</dcterms:modified>
</cp:coreProperties>
</file>